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f5ed218eff443a0" /><Relationship Type="http://schemas.openxmlformats.org/officeDocument/2006/relationships/extended-properties" Target="/docProps/app.xml" Id="Raf97dfc7b59b4592" /><Relationship Type="http://schemas.openxmlformats.org/officeDocument/2006/relationships/officeDocument" Target="/ppt/presentation.xml" Id="R6a562f55153e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a2c3790424f68"/>
  </p:sldMasterIdLst>
  <p:notesMasterIdLst>
    <p:notesMasterId xmlns:r="http://schemas.openxmlformats.org/officeDocument/2006/relationships" r:id="R55f3f85faaa14d4b"/>
  </p:notesMasterIdLst>
  <p:sldIdLst>
    <p:sldId xmlns:r="http://schemas.openxmlformats.org/officeDocument/2006/relationships" id="256" r:id="R3ce83e87386447ed"/>
    <p:sldId xmlns:r="http://schemas.openxmlformats.org/officeDocument/2006/relationships" id="257" r:id="R4a4243c2b19d46bc"/>
    <p:sldId xmlns:r="http://schemas.openxmlformats.org/officeDocument/2006/relationships" id="258" r:id="Rd8200aad43d5446d"/>
    <p:sldId xmlns:r="http://schemas.openxmlformats.org/officeDocument/2006/relationships" id="259" r:id="R8a604f5e5f6545bc"/>
    <p:sldId xmlns:r="http://schemas.openxmlformats.org/officeDocument/2006/relationships" id="260" r:id="Rb9f1a70c22e248c9"/>
    <p:sldId xmlns:r="http://schemas.openxmlformats.org/officeDocument/2006/relationships" id="261" r:id="R5ef5b683166f4fba"/>
    <p:sldId xmlns:r="http://schemas.openxmlformats.org/officeDocument/2006/relationships" id="262" r:id="R7eacb24cb3db403f"/>
    <p:sldId xmlns:r="http://schemas.openxmlformats.org/officeDocument/2006/relationships" id="263" r:id="Rf282ed83428d4645"/>
    <p:sldId xmlns:r="http://schemas.openxmlformats.org/officeDocument/2006/relationships" id="264" r:id="R7e02ab1f3b534912"/>
    <p:sldId xmlns:r="http://schemas.openxmlformats.org/officeDocument/2006/relationships" id="265" r:id="R832f44fdf0e54ad3"/>
    <p:sldId xmlns:r="http://schemas.openxmlformats.org/officeDocument/2006/relationships" id="266" r:id="Rcb025b451a694863"/>
    <p:sldId xmlns:r="http://schemas.openxmlformats.org/officeDocument/2006/relationships" id="267" r:id="Rca28332f49bd47b0"/>
    <p:sldId xmlns:r="http://schemas.openxmlformats.org/officeDocument/2006/relationships" id="268" r:id="R1a18f8743f8546f8"/>
    <p:sldId xmlns:r="http://schemas.openxmlformats.org/officeDocument/2006/relationships" id="269" r:id="Rf9837d3aa2b24cd2"/>
    <p:sldId xmlns:r="http://schemas.openxmlformats.org/officeDocument/2006/relationships" id="270" r:id="R64aa8f697f08435f"/>
    <p:sldId xmlns:r="http://schemas.openxmlformats.org/officeDocument/2006/relationships" id="271" r:id="Raa0b9779d7734574"/>
    <p:sldId xmlns:r="http://schemas.openxmlformats.org/officeDocument/2006/relationships" id="272" r:id="R114ea10262d4416d"/>
    <p:sldId xmlns:r="http://schemas.openxmlformats.org/officeDocument/2006/relationships" id="273" r:id="R52bf87a0f70b4e42"/>
    <p:sldId xmlns:r="http://schemas.openxmlformats.org/officeDocument/2006/relationships" id="274" r:id="R565c98e7160a476b"/>
    <p:sldId xmlns:r="http://schemas.openxmlformats.org/officeDocument/2006/relationships" id="275" r:id="Ra7f9cc09702a4f95"/>
    <p:sldId xmlns:r="http://schemas.openxmlformats.org/officeDocument/2006/relationships" id="276" r:id="Rbe401eb9808f4aba"/>
    <p:sldId xmlns:r="http://schemas.openxmlformats.org/officeDocument/2006/relationships" id="277" r:id="Rd3b30e9960ca4f9a"/>
    <p:sldId xmlns:r="http://schemas.openxmlformats.org/officeDocument/2006/relationships" id="278" r:id="R243a63fe887e423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546614308a64de2" /><Relationship Type="http://schemas.openxmlformats.org/officeDocument/2006/relationships/slideMaster" Target="/ppt/slideMasters/slideMaster1.xml" Id="R24ea2c3790424f68" /><Relationship Type="http://schemas.openxmlformats.org/officeDocument/2006/relationships/notesMaster" Target="/ppt/notesMasters/notesMaster1.xml" Id="R55f3f85faaa14d4b" /><Relationship Type="http://schemas.openxmlformats.org/officeDocument/2006/relationships/presProps" Target="/ppt/presProps.xml" Id="R1016a8e89357479a" /><Relationship Type="http://schemas.openxmlformats.org/officeDocument/2006/relationships/tableStyles" Target="/ppt/tableStyles.xml" Id="R399d4288561d4923" /><Relationship Type="http://schemas.openxmlformats.org/officeDocument/2006/relationships/slide" Target="/ppt/slides/slide1.xml" Id="R3ce83e87386447ed" /><Relationship Type="http://schemas.openxmlformats.org/officeDocument/2006/relationships/slide" Target="/ppt/slides/slide2.xml" Id="R4a4243c2b19d46bc" /><Relationship Type="http://schemas.openxmlformats.org/officeDocument/2006/relationships/slide" Target="/ppt/slides/slide3.xml" Id="Rd8200aad43d5446d" /><Relationship Type="http://schemas.openxmlformats.org/officeDocument/2006/relationships/slide" Target="/ppt/slides/slide4.xml" Id="R8a604f5e5f6545bc" /><Relationship Type="http://schemas.openxmlformats.org/officeDocument/2006/relationships/slide" Target="/ppt/slides/slide5.xml" Id="Rb9f1a70c22e248c9" /><Relationship Type="http://schemas.openxmlformats.org/officeDocument/2006/relationships/slide" Target="/ppt/slides/slide6.xml" Id="R5ef5b683166f4fba" /><Relationship Type="http://schemas.openxmlformats.org/officeDocument/2006/relationships/slide" Target="/ppt/slides/slide7.xml" Id="R7eacb24cb3db403f" /><Relationship Type="http://schemas.openxmlformats.org/officeDocument/2006/relationships/slide" Target="/ppt/slides/slide8.xml" Id="Rf282ed83428d4645" /><Relationship Type="http://schemas.openxmlformats.org/officeDocument/2006/relationships/slide" Target="/ppt/slides/slide9.xml" Id="R7e02ab1f3b534912" /><Relationship Type="http://schemas.openxmlformats.org/officeDocument/2006/relationships/slide" Target="/ppt/slides/slide10.xml" Id="R832f44fdf0e54ad3" /><Relationship Type="http://schemas.openxmlformats.org/officeDocument/2006/relationships/slide" Target="/ppt/slides/slide11.xml" Id="Rcb025b451a694863" /><Relationship Type="http://schemas.openxmlformats.org/officeDocument/2006/relationships/slide" Target="/ppt/slides/slide12.xml" Id="Rca28332f49bd47b0" /><Relationship Type="http://schemas.openxmlformats.org/officeDocument/2006/relationships/slide" Target="/ppt/slides/slide13.xml" Id="R1a18f8743f8546f8" /><Relationship Type="http://schemas.openxmlformats.org/officeDocument/2006/relationships/slide" Target="/ppt/slides/slide14.xml" Id="Rf9837d3aa2b24cd2" /><Relationship Type="http://schemas.openxmlformats.org/officeDocument/2006/relationships/slide" Target="/ppt/slides/slide15.xml" Id="R64aa8f697f08435f" /><Relationship Type="http://schemas.openxmlformats.org/officeDocument/2006/relationships/slide" Target="/ppt/slides/slide16.xml" Id="Raa0b9779d7734574" /><Relationship Type="http://schemas.openxmlformats.org/officeDocument/2006/relationships/slide" Target="/ppt/slides/slide17.xml" Id="R114ea10262d4416d" /><Relationship Type="http://schemas.openxmlformats.org/officeDocument/2006/relationships/slide" Target="/ppt/slides/slide18.xml" Id="R52bf87a0f70b4e42" /><Relationship Type="http://schemas.openxmlformats.org/officeDocument/2006/relationships/slide" Target="/ppt/slides/slide19.xml" Id="R565c98e7160a476b" /><Relationship Type="http://schemas.openxmlformats.org/officeDocument/2006/relationships/slide" Target="/ppt/slides/slide20.xml" Id="Ra7f9cc09702a4f95" /><Relationship Type="http://schemas.openxmlformats.org/officeDocument/2006/relationships/slide" Target="/ppt/slides/slide21.xml" Id="Rbe401eb9808f4aba" /><Relationship Type="http://schemas.openxmlformats.org/officeDocument/2006/relationships/slide" Target="/ppt/slides/slide22.xml" Id="Rd3b30e9960ca4f9a" /><Relationship Type="http://schemas.openxmlformats.org/officeDocument/2006/relationships/slide" Target="/ppt/slides/slide23.xml" Id="R243a63fe887e423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a22aecf5ced493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1ff552d9037492d" /><Relationship Type="http://schemas.openxmlformats.org/officeDocument/2006/relationships/notesMaster" Target="/ppt/notesMasters/notesMaster1.xml" Id="R46574b06d0034e7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2398fbcaecf47dd" /><Relationship Type="http://schemas.openxmlformats.org/officeDocument/2006/relationships/notesMaster" Target="/ppt/notesMasters/notesMaster1.xml" Id="R6b4cf1be27f14c5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8aad5a47a374c18" /><Relationship Type="http://schemas.openxmlformats.org/officeDocument/2006/relationships/notesMaster" Target="/ppt/notesMasters/notesMaster1.xml" Id="R935cdd133331467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e8d59e1cbfb4ee5" /><Relationship Type="http://schemas.openxmlformats.org/officeDocument/2006/relationships/notesMaster" Target="/ppt/notesMasters/notesMaster1.xml" Id="Rd52f658e91f9402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db568eef03b49e7" /><Relationship Type="http://schemas.openxmlformats.org/officeDocument/2006/relationships/notesMaster" Target="/ppt/notesMasters/notesMaster1.xml" Id="R8d9ec1f6e5d740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a1eb7e171a149bb" /><Relationship Type="http://schemas.openxmlformats.org/officeDocument/2006/relationships/notesMaster" Target="/ppt/notesMasters/notesMaster1.xml" Id="Ra28d53be506e43a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acb792f76164f63" /><Relationship Type="http://schemas.openxmlformats.org/officeDocument/2006/relationships/notesMaster" Target="/ppt/notesMasters/notesMaster1.xml" Id="R0c1ee692e3b344c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541b850534b47f2" /><Relationship Type="http://schemas.openxmlformats.org/officeDocument/2006/relationships/notesMaster" Target="/ppt/notesMasters/notesMaster1.xml" Id="R921faff54c834f5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dbf0a11929741f6" /><Relationship Type="http://schemas.openxmlformats.org/officeDocument/2006/relationships/notesMaster" Target="/ppt/notesMasters/notesMaster1.xml" Id="R63fcd21ec0cd478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965d9a7d7df467b" /><Relationship Type="http://schemas.openxmlformats.org/officeDocument/2006/relationships/notesMaster" Target="/ppt/notesMasters/notesMaster1.xml" Id="R095d61fd34344fd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49d2f27cc994b52" /><Relationship Type="http://schemas.openxmlformats.org/officeDocument/2006/relationships/notesMaster" Target="/ppt/notesMasters/notesMaster1.xml" Id="R01ee2dd0905e486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fed1c0ae5024e41" /><Relationship Type="http://schemas.openxmlformats.org/officeDocument/2006/relationships/notesMaster" Target="/ppt/notesMasters/notesMaster1.xml" Id="R8b1b25be07534b9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a32c74efd754e5d" /><Relationship Type="http://schemas.openxmlformats.org/officeDocument/2006/relationships/notesMaster" Target="/ppt/notesMasters/notesMaster1.xml" Id="Re0632d24efb84bc4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fc93269bead4e1b" /><Relationship Type="http://schemas.openxmlformats.org/officeDocument/2006/relationships/notesMaster" Target="/ppt/notesMasters/notesMaster1.xml" Id="R0cf6f3ec0b34488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ee1136fded447b6" /><Relationship Type="http://schemas.openxmlformats.org/officeDocument/2006/relationships/notesMaster" Target="/ppt/notesMasters/notesMaster1.xml" Id="R5954abc9f9654f63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e5ebd5850d24b64" /><Relationship Type="http://schemas.openxmlformats.org/officeDocument/2006/relationships/notesMaster" Target="/ppt/notesMasters/notesMaster1.xml" Id="R544a1ec00a16470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5e388e0b2304295" /><Relationship Type="http://schemas.openxmlformats.org/officeDocument/2006/relationships/notesMaster" Target="/ppt/notesMasters/notesMaster1.xml" Id="R4b115c808df6471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d08f0ff71594a0f" /><Relationship Type="http://schemas.openxmlformats.org/officeDocument/2006/relationships/notesMaster" Target="/ppt/notesMasters/notesMaster1.xml" Id="R2e78926126cb42e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cbfcb2e41c34b91" /><Relationship Type="http://schemas.openxmlformats.org/officeDocument/2006/relationships/notesMaster" Target="/ppt/notesMasters/notesMaster1.xml" Id="R9be7ae3aa2bc485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ca98f087f0847d4" /><Relationship Type="http://schemas.openxmlformats.org/officeDocument/2006/relationships/notesMaster" Target="/ppt/notesMasters/notesMaster1.xml" Id="R8e0af16a0ec14c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a4ce0c76fe14962" /><Relationship Type="http://schemas.openxmlformats.org/officeDocument/2006/relationships/notesMaster" Target="/ppt/notesMasters/notesMaster1.xml" Id="R89a405f3fe584fe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08db59b9c5f4297" /><Relationship Type="http://schemas.openxmlformats.org/officeDocument/2006/relationships/notesMaster" Target="/ppt/notesMasters/notesMaster1.xml" Id="Rf31a0ac752b1450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0d96c30a2f44849" /><Relationship Type="http://schemas.openxmlformats.org/officeDocument/2006/relationships/notesMaster" Target="/ppt/notesMasters/notesMaster1.xml" Id="R16a41fa652744cd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Kontroles piemērs sagatavots Odoo 19 demonstrācijas datubāzē. Tikšanās laikā dokumentus var atkārtoti izveidot reāllaikā.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Preču saņemšanas dokumentā WH/IN/00001 grāmatvedis vai noliktavas darbinieks norāda faktiskās partijas un derīguma termiņus. Pēc apstiprināšanas partijas kļūst pieejamas ražošanai.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Sarakstā redzamas izejvielu, pusfabrikātu un gatavās produkcijas partijas un to pašreizējie atlikumi. No saraksta var atvērt partijas kartīti un apskatīt kustības.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Partijas kartītē glabā ražošanas datumu un kontroles datumus: derīguma termiņu, ieteicamo izlietošanas datumu, izņemšanas datumu un brīdinājuma datumu.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Vairākposmu process sadalīts saistītos ražošanas pasūtījumos. Sarakstā redzams produkts, daudzums, sastāvdaļu pieejamība un katra posma statuss.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Pasūtījumā WH/MO/00001 patērē konkrētas gaļas un garšvielu partijas. Sistēma saražo 114 kg pusfabrikāta ar jaunu partiju MASS-160926-01.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WH/MO/00002 patērē desu masas partiju, apvalku un klipšus. Pēc termiskās apstrādes un dzesēšanas saražo veselas desas partiju.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WH/MO/00003 nodod daļu veselas desas partijas griešanai. Patēriņā iekļauj arī plēvi un etiķetes, bet saražotajai produkcijai piešķir atsevišķu partiju.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Pārbaužu sarakstā saglabā mērījumu vērtības un kontroles rezultātus. Ieraksti ir saistīti ar konkrētu preču saņemšanu vai ražošanas pasūtījumu.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Pasūtījumā S00001 iekļauta vesela desa un šķēlēs sagriezta desa. Pēc apstiprināšanas sistēma rezervē pieejamo preci, izveido piegādi un rēķina pamatu.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Piegādē WH/OUT/00001 reģistrē faktiski nodotās partijas. Tādējādi pircēju sasaista ar konkrētu saražotās produkcijas partiju un izmantotajām izejvielām.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Parādīt vienas produkcijas partijas ceļu no iepirkšanas un ražošanas līdz kvalitātes kontrolei, pārdošanai un apmaksai. Visus posmus sasaista dokumenti, un tos var pārbaudīt.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Rēķins BILL/2026/09/0001 izveidots no iepirkuma. Tajā saglabātas pozīcijas, nodokļu konti, PVN summa un reģistrētā apmaksa.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Rēķins INV/2026/00001 izveidots no pārdošanas pasūtījuma. Dokumentā redzami ieņēmumi, PVN, parāds un saistītā apmaksa.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Bankas izrakstu var importēt automātiski vai ievadīt manuāli. Piemērā divas operācijas ir saskaņotas ar piegādātāja un pircēja rēķiniem.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Galvenais pārskats parāda partijas SLICE-170926-01 ceļu caur veselu desu un desu masu līdz gaļas un garšvielu partijām. Demonstrācijā šo ķēdi var apskatīt arī pretējā virzienā.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Piegādātāju un pircēju izveido vienu reizi un pēc tam izmanto visos iepirkumu, noliktavas un finanšu dokumentos. Noliktavas struktūra nodala pieņemšanu, krājumus, ražošanu un atkritumus.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Produktu sarakstā ietilpst izejvielas, iepakojums, pusfabrikāti, gatavā produkcija un atkritumi. Katram produktam norāda mērvienību, iepirkuma vai pārdošanas cenu un uzskaites parametrus.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Gatavajai produkcijai ir ieslēgta izsekošana pa partijām. Kartītē redzama arī mērvienība, atlikums, prognoze, pārdošanas cena un nodoklis.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Materiālu saraksts nosaka plānoto produkta sastāvu. Piemērā atsevišķi materiālu saraksti izveidoti desu masai, veselai desai un šķēlēs sagrieztai desai.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Tehnoloģiskās operācijas piesaista darba centriem. Tas ļauj plānot noslodzi un reģistrēt darba laiku katrā posmā.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Kvalitātes noteikumi iepriekš nosaka, ko un kad pārbaudīt. Piemērā reģistrē temperatūras un svara mērījumus, kā arī marķējuma un iepakojuma pārbaudes.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Attēla avots: Odoo 19 demonstrācijas datubāze, stāvoklis 13.09.2026. Pasūtījumā P00001 norāda piegādātāju, produktus, daudzumus, cenas un nodokļus. Uz tā pamata sistēma izveido plānoto preču saņemšanu un piegādātāja rēķinu.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6ca3a3e9b491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aa9ee39dec04500" /><Relationship Type="http://schemas.openxmlformats.org/officeDocument/2006/relationships/slideLayout" Target="/ppt/slideLayouts/slideLayout1.xml" Id="Rcf306c11d73d444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06c11d73d444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ccafcd4464503" /><Relationship Type="http://schemas.openxmlformats.org/officeDocument/2006/relationships/image" Target="/ppt/media/image.jpeg" Id="R720942e31baa462d" /><Relationship Type="http://schemas.openxmlformats.org/officeDocument/2006/relationships/notesSlide" Target="/ppt/notesSlides/notesSlide1.xml" Id="R65d7572be261479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e013c5614ed8" /><Relationship Type="http://schemas.openxmlformats.org/officeDocument/2006/relationships/image" Target="/ppt/media/image10.jpeg" Id="R28c3ae1aa5f1400d" /><Relationship Type="http://schemas.openxmlformats.org/officeDocument/2006/relationships/notesSlide" Target="/ppt/notesSlides/notesSlide10.xml" Id="Rf9ff628246784d7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121bafcbd4126" /><Relationship Type="http://schemas.openxmlformats.org/officeDocument/2006/relationships/image" Target="/ppt/media/image11.jpeg" Id="R0572b688e5f742dd" /><Relationship Type="http://schemas.openxmlformats.org/officeDocument/2006/relationships/notesSlide" Target="/ppt/notesSlides/notesSlide11.xml" Id="R466ee64a756347e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12a5c56541ab" /><Relationship Type="http://schemas.openxmlformats.org/officeDocument/2006/relationships/image" Target="/ppt/media/image12.jpeg" Id="R3dc43e382579478a" /><Relationship Type="http://schemas.openxmlformats.org/officeDocument/2006/relationships/notesSlide" Target="/ppt/notesSlides/notesSlide12.xml" Id="Ra301cd01f9a543e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90e9011049b5" /><Relationship Type="http://schemas.openxmlformats.org/officeDocument/2006/relationships/image" Target="/ppt/media/image13.jpeg" Id="R7f05d99856954433" /><Relationship Type="http://schemas.openxmlformats.org/officeDocument/2006/relationships/notesSlide" Target="/ppt/notesSlides/notesSlide13.xml" Id="R4b54e4be8475477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e22bef634cbb" /><Relationship Type="http://schemas.openxmlformats.org/officeDocument/2006/relationships/image" Target="/ppt/media/image14.jpeg" Id="Rc03d43d610984109" /><Relationship Type="http://schemas.openxmlformats.org/officeDocument/2006/relationships/notesSlide" Target="/ppt/notesSlides/notesSlide14.xml" Id="R647c5f1d2c334a2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b680ae684996" /><Relationship Type="http://schemas.openxmlformats.org/officeDocument/2006/relationships/image" Target="/ppt/media/image15.jpeg" Id="R8c29df9c18494bce" /><Relationship Type="http://schemas.openxmlformats.org/officeDocument/2006/relationships/notesSlide" Target="/ppt/notesSlides/notesSlide15.xml" Id="Rc52cf7552208448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e25c79b5c4c62" /><Relationship Type="http://schemas.openxmlformats.org/officeDocument/2006/relationships/image" Target="/ppt/media/image16.jpeg" Id="Ref3dd86aa9614015" /><Relationship Type="http://schemas.openxmlformats.org/officeDocument/2006/relationships/notesSlide" Target="/ppt/notesSlides/notesSlide16.xml" Id="R24e860118152447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684f9e92747cc" /><Relationship Type="http://schemas.openxmlformats.org/officeDocument/2006/relationships/image" Target="/ppt/media/image17.jpeg" Id="Ra21fa504045a4ad4" /><Relationship Type="http://schemas.openxmlformats.org/officeDocument/2006/relationships/notesSlide" Target="/ppt/notesSlides/notesSlide17.xml" Id="R72169a829243486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2a0b0e5145a1" /><Relationship Type="http://schemas.openxmlformats.org/officeDocument/2006/relationships/image" Target="/ppt/media/image18.jpeg" Id="Rdb645b159ca84fee" /><Relationship Type="http://schemas.openxmlformats.org/officeDocument/2006/relationships/notesSlide" Target="/ppt/notesSlides/notesSlide18.xml" Id="R007fde9f7206482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b9eb6e984c91" /><Relationship Type="http://schemas.openxmlformats.org/officeDocument/2006/relationships/image" Target="/ppt/media/image19.jpeg" Id="R72238a30b2854c03" /><Relationship Type="http://schemas.openxmlformats.org/officeDocument/2006/relationships/notesSlide" Target="/ppt/notesSlides/notesSlide19.xml" Id="Rd75a19916a91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d1072c2b4922" /><Relationship Type="http://schemas.openxmlformats.org/officeDocument/2006/relationships/image" Target="/ppt/media/image2.jpeg" Id="R0feaf040b2e1436e" /><Relationship Type="http://schemas.openxmlformats.org/officeDocument/2006/relationships/notesSlide" Target="/ppt/notesSlides/notesSlide2.xml" Id="R26f88e2e80094fd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7129a0b5044c7" /><Relationship Type="http://schemas.openxmlformats.org/officeDocument/2006/relationships/image" Target="/ppt/media/image20.jpeg" Id="Rb0301b17c3604676" /><Relationship Type="http://schemas.openxmlformats.org/officeDocument/2006/relationships/notesSlide" Target="/ppt/notesSlides/notesSlide20.xml" Id="R9bccff840a36409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c6906f8f43d1" /><Relationship Type="http://schemas.openxmlformats.org/officeDocument/2006/relationships/image" Target="/ppt/media/image21.jpeg" Id="Rcd5cfb597da248bf" /><Relationship Type="http://schemas.openxmlformats.org/officeDocument/2006/relationships/notesSlide" Target="/ppt/notesSlides/notesSlide21.xml" Id="R97badcea024547b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63aa6710d46e2" /><Relationship Type="http://schemas.openxmlformats.org/officeDocument/2006/relationships/image" Target="/ppt/media/image22.jpeg" Id="R9fc6a19e2d6b48f5" /><Relationship Type="http://schemas.openxmlformats.org/officeDocument/2006/relationships/notesSlide" Target="/ppt/notesSlides/notesSlide22.xml" Id="Re155f95994d845e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3206bc85f4473" /><Relationship Type="http://schemas.openxmlformats.org/officeDocument/2006/relationships/image" Target="/ppt/media/image23.jpeg" Id="R05aefa624a7c4345" /><Relationship Type="http://schemas.openxmlformats.org/officeDocument/2006/relationships/notesSlide" Target="/ppt/notesSlides/notesSlide23.xml" Id="R7287543b102f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9c3f8e5d494c" /><Relationship Type="http://schemas.openxmlformats.org/officeDocument/2006/relationships/image" Target="/ppt/media/image3.jpeg" Id="Ra614122cd9ad4775" /><Relationship Type="http://schemas.openxmlformats.org/officeDocument/2006/relationships/notesSlide" Target="/ppt/notesSlides/notesSlide3.xml" Id="R45fb38e10dca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27e2d4ac4977" /><Relationship Type="http://schemas.openxmlformats.org/officeDocument/2006/relationships/image" Target="/ppt/media/image4.jpeg" Id="R748ccc39c6ec4405" /><Relationship Type="http://schemas.openxmlformats.org/officeDocument/2006/relationships/notesSlide" Target="/ppt/notesSlides/notesSlide4.xml" Id="Rd11b4a8a2b59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e09ceee14b0f" /><Relationship Type="http://schemas.openxmlformats.org/officeDocument/2006/relationships/image" Target="/ppt/media/image5.jpeg" Id="Rb1d625f2d58f464f" /><Relationship Type="http://schemas.openxmlformats.org/officeDocument/2006/relationships/notesSlide" Target="/ppt/notesSlides/notesSlide5.xml" Id="R26246a9214b1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14c6864d4533" /><Relationship Type="http://schemas.openxmlformats.org/officeDocument/2006/relationships/image" Target="/ppt/media/image6.jpeg" Id="R5e8bfe365f9144ad" /><Relationship Type="http://schemas.openxmlformats.org/officeDocument/2006/relationships/notesSlide" Target="/ppt/notesSlides/notesSlide6.xml" Id="R2d559db4b43c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9034d342401d" /><Relationship Type="http://schemas.openxmlformats.org/officeDocument/2006/relationships/image" Target="/ppt/media/image7.jpeg" Id="R9a4f46b21926406b" /><Relationship Type="http://schemas.openxmlformats.org/officeDocument/2006/relationships/notesSlide" Target="/ppt/notesSlides/notesSlide7.xml" Id="Rb5777f5e4790412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51e8ceee34a11" /><Relationship Type="http://schemas.openxmlformats.org/officeDocument/2006/relationships/image" Target="/ppt/media/image8.jpeg" Id="R68eb12126a664483" /><Relationship Type="http://schemas.openxmlformats.org/officeDocument/2006/relationships/notesSlide" Target="/ppt/notesSlides/notesSlide8.xml" Id="Ra362086b6886432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a9b08932482c" /><Relationship Type="http://schemas.openxmlformats.org/officeDocument/2006/relationships/image" Target="/ppt/media/image9.jpeg" Id="R5bbb78d124354def" /><Relationship Type="http://schemas.openxmlformats.org/officeDocument/2006/relationships/notesSlide" Target="/ppt/notesSlides/notesSlide9.xml" Id="Re50a7b54b9f94b2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324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DCBCB4-8D48-4854-AD98-58B691EF5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291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7DD9A2-625D-4428-AF9F-8B8C234A7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0"/>
            <a:ext cx="7762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40D4D3-FFB8-44B1-9D05-2EE2DB1A6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9C5C1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79C5C1"/>
                </a:solidFill>
                <a:latin typeface="DejaVu Sans"/>
                <a:ea typeface="DejaVu Sans"/>
                <a:cs typeface="DejaVu Sans"/>
              </a:rPr>
              <a:t>KONTROLES PIEMĒRS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140512-2D94-44DD-9DE3-800633FB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333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857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Gaļas izstrādājumu</a:t>
            </a:r>
          </a:p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ražošana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B408C4-BA72-4919-BF37-810092133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05125"/>
            <a:ext cx="3238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FE8EB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DFE8EB"/>
                </a:solidFill>
                <a:latin typeface="DejaVu Sans"/>
                <a:ea typeface="DejaVu Sans"/>
                <a:cs typeface="DejaVu Sans"/>
              </a:rPr>
              <a:t>Pilns process Odoo 19: no izejvielu iepirkšanas līdz apmaksai un izsekojamībai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62D3DF-D711-432A-B4EC-B3DFE13BE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954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AFC1C9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AFC1C9"/>
                </a:solidFill>
                <a:latin typeface="DejaVu Sans"/>
                <a:ea typeface="DejaVu Sans"/>
                <a:cs typeface="DejaVu Sans"/>
              </a:rPr>
              <a:t>Baltic Meat Demo (BMD)  ·  2026. gada septembris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0942e31baa462d"/>
          <a:srcRect xmlns:a="http://schemas.openxmlformats.org/drawingml/2006/main" l="11134" t="0" r="1113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0"/>
            <a:ext cx="7762875" cy="68580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61EBF0-9EA7-4E96-B446-C1871315C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0"/>
            <a:ext cx="476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CF29A5-2744-40A8-9192-42DA365E8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1633904"/>
            <a:ext cx="2857500" cy="2491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AA76E1-35C9-4E14-9A09-BE64D9381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1633904"/>
            <a:ext cx="2813538" cy="24911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1F6946-6DB5-473C-95AA-DB3566731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2190750"/>
            <a:ext cx="3516923" cy="2491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A4AE92-D903-4CEA-9427-8D9644F9F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2190750"/>
            <a:ext cx="3472962" cy="24911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300 iepakojumi: desa šķēlēs, 100 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67103E-249D-4B6E-BD78-B00C3E1D5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534" y="1926981"/>
            <a:ext cx="1062404" cy="2344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CC038E-FE25-4437-A689-F058BCB91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8514" y="1926981"/>
            <a:ext cx="1018442" cy="2344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08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08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C829E3-6D0E-4ADB-A31B-10CCB2C0E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3187212"/>
            <a:ext cx="2674327" cy="2344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1012DC-5BF1-4B44-80D3-70B00A642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3187212"/>
            <a:ext cx="2630365" cy="2344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5510FD-F086-43EB-AE8C-A91F3EC2C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3480288"/>
            <a:ext cx="2674327" cy="2344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3E5F53-B1F1-4424-9076-A4FCA5275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3480288"/>
            <a:ext cx="2630365" cy="2344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D80653-5A2C-4F08-9885-F6B164621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3773365"/>
            <a:ext cx="2674327" cy="2344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9CFA8D-AE8F-4C9A-954D-A2208E028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3773365"/>
            <a:ext cx="2630365" cy="2344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67833497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AD1114-6E82-4C12-B53B-D2A3A389C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IEPIRKUMI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0E4D47-6FCC-4FE2-BF85-D850A41E4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Izejvielu pieņemšana pa partijām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BD5796-8329-4507-8B85-2F4956D22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28396F-15C8-4725-9EC7-E835B743C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37F57E-3EA6-444D-AF6A-F06021568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Iepirkumi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366318-5639-401A-BD9A-83ACF3514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C97043-9A69-4CE0-B87E-89F977746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Preču saņemšanas dokumentā WH/IN/00001 grāmatvedis vai noliktavas darbinieks norāda faktiskās partijas un derīguma termiņus. Pēc apstiprināšanas partijas kļūst pieejamas ražošanai.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CD6E95-088C-4757-A9E9-63ABD4FB6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2393B9-76E7-4969-87E4-7DF07C348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IZEJVIELU PARTIJAS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6758D0-6EBE-4586-B1DC-9313326E6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TF-150926-A, TH-150926-C, SP-010926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CACFB9-AD88-4723-8D34-BC42474D6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KONTROLE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19DCC3-AB78-4E76-BCE4-290DB2A25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Daudzums, marķējums, temperatūra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88F594-9279-42BD-99DA-C1907302A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REZULTĀTS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286E68-FAB2-4557-BD3A-F2E75A9CB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Saņemšana noliktavā WH/Stock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DF95AB-1119-4682-881D-1C3F716E7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c3ae1aa5f1400d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21BBA4-0FC6-4F60-8F01-F4C6B5AEF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915676-BD43-4FA7-B1C0-A6FC947C7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38BF4C-B313-41DD-BA85-7F5DCF9FA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8019" y="274430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53C0B6-2BD5-47FB-86E2-254C8C2BD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5210" y="274430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A3CEAD-6985-431F-BBE6-9919819E0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6886" y="3540826"/>
            <a:ext cx="830904" cy="2664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9C9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9346C6-5FD3-43B9-93EC-42D8AB80F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6886" y="5185444"/>
            <a:ext cx="2406757" cy="120337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9C9"/>
          </a:solidFill>
          <a:ln xmlns:a="http://schemas.openxmlformats.org/drawingml/2006/main" w="0">
            <a:noFill/>
          </a:ln>
        </p:spPr>
      </p:sp>
    </p:spTree>
    <p:extLst>
      <p:ext uri="{BB962C8B-B14F-4D97-AF65-F5344CB8AC3E}">
        <p14:creationId xmlns:p14="http://schemas.microsoft.com/office/powerpoint/2010/main" val="85123577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871A687-0F80-40E3-96B6-84D380446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NOLIKTAVA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D604D7-70EB-4582-9589-E12E6C83B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Partiju saraksts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43F6C3-826C-4E6A-A28B-1B92F0DE3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F927E5-367E-4B4B-BB4A-6727D155E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56514E-570E-489A-9338-CEA347DE1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Noliktava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FCDA5E-860E-4FA2-8A32-6DA6AB414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B6851E-FCA2-4C93-B288-C0F3A5BC2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Sarakstā redzamas izejvielu, pusfabrikātu un gatavās produkcijas partijas un to pašreizējie atlikumi. No saraksta var atvērt partijas kartīti un apskatīt kustības.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4EBFF7-378F-4D89-82AF-E395CB5A7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E18B50-12BA-4418-BA49-518BB4B89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GATAVĀ PRODUKCIJA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7D2544-22DC-4B90-A4BB-9CFCE311D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KOL-160926-01 un SLICE-170926-01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FEF452-590B-480D-B4CB-ED4E5F430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IZEJVIELAS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18C36F-0D22-49C4-B1B0-41B0729EF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Tītara gaļas un garšvielu maisījuma partijas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A24928-3DF4-48DF-A672-E61AD1B47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MEKLĒŠANA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F7DCDD-AF8A-4CC4-889C-9F7B500EF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Pēc partijas, produkta un atrašanās vietas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04FC35-B02A-43A1-A138-3C3A08181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72b688e5f742dd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C90F84C-EB5A-40BA-BC83-089D4BB88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7745BA-C7DB-4DEB-8577-BCE94DBFC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E9D3546-0686-4AAF-AAFE-BB0A45EC9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190193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B74B8B-70B4-465C-B596-CF0EBC28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190193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7D623C6-AB45-4599-BA31-4E56F73FF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213115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0343BF-7DFE-423D-B87D-883E3233E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213115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6597C1E-E288-4AEE-9021-1DA577B6F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236036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339934-FEA1-489B-87C9-00BA0EE39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236036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1E0DD9-8718-4A8B-842D-C04034D76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258958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9DFA1F-F254-44A0-B52D-CA3D59F6C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258958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829F8F8-217E-43B2-9DF8-9AED45A83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281879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0BE331-8154-4DF5-861F-D38F14E7A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281879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C336FD2-27E5-4D6F-A39B-2F9509FE8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304801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C5E92CE-5667-474C-AF85-6E9CD163B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304801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</p:spTree>
    <p:extLst>
      <p:ext uri="{BB962C8B-B14F-4D97-AF65-F5344CB8AC3E}">
        <p14:creationId xmlns:p14="http://schemas.microsoft.com/office/powerpoint/2010/main" val="40264030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F84647-B438-40FC-968E-7EF764031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NOLIKTAVA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87F3E4-1EA7-4734-B7A6-5CB7DDBF7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Partijas kartīte un derīguma termiņi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A8DCFC-8047-4097-B917-74BC3F502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6FF87F-5C8F-4435-A47F-CE4F1AFBC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EE639B-17D5-40E6-8F08-5660EF76F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Noliktava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77F228-3D16-4891-8B64-9E9DAB6E0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3FF966-BDA9-459F-858A-AE598295B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Partijas kartītē glabā ražošanas datumu un kontroles datumus: derīguma termiņu, ieteicamo izlietošanas datumu, izņemšanas datumu un brīdinājuma datumu.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5DD2C5-CD8A-4043-960B-95B6EA4A6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F78514-BB25-43BA-9C5F-C5374131A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PARTIJA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9096E9-F2C2-4B7F-9B1D-710119AE5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KOL-160926-01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6DBAC0-1637-4A81-A1A9-388696244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PAŠREIZĒJAIS ATLIKUMS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1EA69C-D6ED-47F3-97F1-87CFF2AE0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49 kg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1DD2D6-8592-4935-9CA2-A73441157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DARBĪBAS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EF8038-AE5C-48F7-8EC0-E03043093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Kustības, kvalitāte un izsekojamība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8E48B9-A67A-4B71-B39F-C4A85C4CD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c43e382579478a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5B9D92-AE51-470A-9F85-5C4B3810D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C08EF1-337E-4A38-8031-44215088C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D2BF48-08B1-4E08-A5C0-CB05168A7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7002" y="2641157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5BFE1BF-1EEF-469B-BA5B-9E6F4870D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4194" y="2641157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95498A-846C-4BBE-855B-8F874C47E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5689716"/>
            <a:ext cx="687645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22B8C4-ECF4-4F0D-A40C-E6346601A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5689716"/>
            <a:ext cx="653263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9751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</p:spTree>
    <p:extLst>
      <p:ext uri="{BB962C8B-B14F-4D97-AF65-F5344CB8AC3E}">
        <p14:creationId xmlns:p14="http://schemas.microsoft.com/office/powerpoint/2010/main" val="73334786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62DE83E-0A0F-485D-96C2-6094EB353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RAŽOŠANA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902BC8-FA6A-4428-8484-165C508A9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Ražošanas pasūtījumu ķēde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6F2871-E590-4E18-9907-CC97E551F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74CFB1-B750-4B32-BAD1-B4DD4EBEA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37FBBF-9DC7-41F8-8D63-6F9E1416C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Ražošana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5C2BA0-4480-4159-80F6-6D092D6D2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88734D-A8F4-4032-950A-A73FADF15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Vairākposmu process sadalīts saistītos ražošanas pasūtījumos. Sarakstā redzams produkts, daudzums, sastāvdaļu pieejamība un katra posma statuss.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4D80F9-1D7A-40B8-B672-AB28815D7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77F67E-3C89-466F-A25F-D61B07883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WH/MO/00001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8AC0D4-641F-4A2B-900D-384876ED2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A8BF30-5A4F-427B-AB79-263F01401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WH/MO/00002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C75813-6783-43A9-813D-FDF860ACD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A5F2F4-2F7C-4F8A-8527-7B3985C62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WH/MO/00003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9E8573-311B-431C-B2D9-96E2DCE0A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5A333B-9EF4-4F45-8462-B3B29C9D7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05d99856954433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3EDCC5-B380-467C-9CA3-17B51EA00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90A466-1D99-455C-96D5-139E52DF8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1746DAC-53E6-4315-BB92-9F1CC7DDB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692" y="190193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750D38-DAE3-4C14-BF27-000D6FB80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5883" y="190193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D7D9AA-F56B-4622-BD29-2C515F68A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692" y="213115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755AE8-F4B0-488D-82E5-71973DB29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5883" y="213115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8C216EA-64D8-4022-A0CB-F2B47ED3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692" y="236036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50870B-3FD6-4A8C-82DA-B69C87480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5883" y="236036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727CF4-7255-4534-B1D1-0C5E634EF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692" y="258958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12E90F-18C9-417D-81E7-FA837C5E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5883" y="258958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</p:spTree>
    <p:extLst>
      <p:ext uri="{BB962C8B-B14F-4D97-AF65-F5344CB8AC3E}">
        <p14:creationId xmlns:p14="http://schemas.microsoft.com/office/powerpoint/2010/main" val="88295041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F051EE1-AFD1-425B-80E6-6873A6E98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RAŽOŠANA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71E106-495D-4BE3-AF39-73AB5C614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1. posms. Desu masa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B4F978-B16E-450A-B25C-D03E4E857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D7D7EB-2551-437F-95D1-C7DDE64E5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648A1F-EAE4-4F78-99E9-54FE671DB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Ražošana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944933-F968-445C-A84F-325CBE14D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918CFA-66F2-4F03-9543-598FE931B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Pasūtījumā WH/MO/00001 patērē konkrētas gaļas un garšvielu partijas. Sistēma saražo 114 kg pusfabrikāta ar jaunu partiju MASS-160926-01.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0A51C8-B00E-4334-B8D2-B00E35D70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264E0E-29A3-4136-AF1E-515675560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PATĒRIŅŠ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A6C56C-2062-43E1-8D67-4B82913C9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115 kg izejvielu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97118A-9F75-4B45-8AD0-9C0AB6569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SARAŽOTS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1CD19C-7F78-4C28-88A4-C5FC03C5F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114 kg Tītara desu masas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B8FCD1-682E-4A6B-8FB0-B324CCB74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ZUDUMI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504278-2168-467A-A7AA-0C4BDD84D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 kg 3. kategorijas atkritumu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4BC2EC-CAB2-44C7-A064-86C9EF2C1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3d43d610984109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61DBE6-4A60-4549-9DB4-5EDD24580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B3B3A3C-F8A2-4FCC-9441-97C27D1BD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C55973-90DB-44D9-88FF-46F1944BA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366099"/>
            <a:ext cx="2234846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46E01C-5D06-4C8E-94F1-470A12A2B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366099"/>
            <a:ext cx="2200464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DDD752B-35A2-4108-A541-58B923411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755765"/>
            <a:ext cx="2693276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581661-1857-43D5-84EE-52970D76B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755765"/>
            <a:ext cx="2658894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desu masa 114 kg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AC2A393-E7DE-4F8D-B5DE-607317B97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6916" y="2755765"/>
            <a:ext cx="687645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E8669E-C13A-43C1-BB54-7AFE1ED2F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4107" y="2755765"/>
            <a:ext cx="653263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177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0E2B539-122B-4C03-955D-839F1E7B9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70700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FEB33B-AB23-4E45-879D-DFD282E1E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70700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E446F79-8161-4D40-BE2C-EACB30822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936222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1B564DE-097E-45F6-ADD7-904031A1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936222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E8BC78F-0DFC-4093-AC02-D51390CB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16543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90C8D75-C7DA-450B-8D1D-06AECAFC6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16543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FA2FFE-2070-4215-8118-289598923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394652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59F2B92-D2E3-4E4B-92B7-E227D2A43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394652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2EB1F81-4947-41B4-A2DB-29697C620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62386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47A606C-A305-458B-9B75-2820CB99F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62386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8BBA130-B969-442E-86B2-65B4D3C29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853082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043D91E-B93E-4A74-9CCA-E84A60412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853082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</p:spTree>
    <p:extLst>
      <p:ext uri="{BB962C8B-B14F-4D97-AF65-F5344CB8AC3E}">
        <p14:creationId xmlns:p14="http://schemas.microsoft.com/office/powerpoint/2010/main" val="67485963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A86E861-9FA5-4836-97FA-3DBEDAA16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RAŽOŠANA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C7B02C-22CC-4A62-871B-8A5EA4F09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2. posms. Termiskā apstrāde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7B4F98-B17A-4727-95E3-1AEAC3C12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BC106A-C228-4B35-A07A-E5DF86CB8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C9107A-F458-4C68-8041-0F8A9F951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Ražošana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8D671A-ECFC-474F-8B77-9FFB82123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5EABD3-6D7E-4E86-8CB4-B53EF4BCE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WH/MO/00002 patērē desu masas partiju, apvalku un klipšus. Pēc termiskās apstrādes un dzesēšanas saražo veselas desas partiju.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D99E09-B816-4134-9FAE-F2AD667C3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426F42-FB89-4D0F-9787-EE6AF683D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IZEJMATERIĀLA PARTIJA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37CBBB-808F-4177-95FC-E455C9FFF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MASS-160926-01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405C54-B7C3-44F9-9F13-8B3F99676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JAUNĀ PARTIJA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B56669-745E-4215-8F6C-0926ABD2E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KOL-160926-01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486423-8201-4A2E-A634-74100F382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IZNĀKUMS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B05176-3216-4ACF-BDC7-99DF65FA6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100 kg Vārītas tītara desas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4DE39C-BC14-4FA7-9084-D2F15D18A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29df9c18494bce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C6969C-01E6-4FD4-9B09-3C0AACF81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BF06B1D-5223-4C68-A664-E3676C2D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1419B9-62CA-4BF4-98EF-F439973A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366099"/>
            <a:ext cx="2406757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E14659-D867-42B2-A79A-1B82D1068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366099"/>
            <a:ext cx="2372375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7EFEBC1-1115-4561-A376-814B7E2A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755765"/>
            <a:ext cx="2750580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ED3347-DB4F-408A-8DD6-2D2018778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755765"/>
            <a:ext cx="2716197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 100 kg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CEC753-DBB9-4A20-ADCA-4F7D994E1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6916" y="2755765"/>
            <a:ext cx="687645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56964F2-FCFA-44F4-8BAB-ED180D23B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4107" y="2755765"/>
            <a:ext cx="653263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177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405D856-5F0D-4C88-8E79-215C846BD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70700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73CE483-B950-4A62-BB6D-11E4A3BC3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70700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BD99F2D-7B98-4F3C-A4E3-7BEE3E045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936222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15F5C2-ADB7-4337-8D73-BFF5C11D3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936222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E1F6642-522F-485F-9ACE-B405F887F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16543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DE0088F-3D08-44C7-8D90-2005B26C3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16543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</p:spTree>
    <p:extLst>
      <p:ext uri="{BB962C8B-B14F-4D97-AF65-F5344CB8AC3E}">
        <p14:creationId xmlns:p14="http://schemas.microsoft.com/office/powerpoint/2010/main" val="94178004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64B9159-C500-47B5-BD33-261775CE8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RAŽOŠANA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62F4B2-C4CD-4282-A3DE-4B5B00524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3. posms. Griešana un iepakošana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C53A9E-7153-4F9B-B879-54FCDA705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45C99C-61AC-4887-81AA-8F38D52C6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F906DB-ACE4-46E7-8DE2-E6DCB9BE3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Ražošana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EB4D82-ACF0-4CE0-95DC-D6F980CAB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172EC9-DC14-45F6-A6C3-955F14B11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WH/MO/00003 nodod daļu veselas desas partijas griešanai. Patēriņā iekļauj arī plēvi un etiķetes, bet saražotajai produkcijai piešķir atsevišķu partiju.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2BD8A7-1A21-49F3-B784-B1A4A5164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29B3A9-9984-4C62-908A-80C711E08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PRODUKTA PATĒRIŅŠ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966042-3052-4C5E-880B-790327733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31 kg no KOL-160926-01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22D155-8915-4187-BEEA-9D0E94D3C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SARAŽOTS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BB8A41-3AE7-493D-8F09-0366E0A77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300 iepakojumu pa 100 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232621-51E7-4FE1-9389-71DD9EE34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JAUNĀ PARTIJA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AE7597-0620-4379-B178-CE8626E83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SLICE-170926-01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491424-2EC3-44BF-8C99-F4DFD1CAA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3dd86aa9614015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D046435-953F-491A-B404-CDF583859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05541F-E636-4324-BD81-BCBEF9B7D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71F65D-C572-4D86-98C7-6D5B8C988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366099"/>
            <a:ext cx="2464061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9F8EBCF-FB8D-41A1-A15D-C33362CBD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366099"/>
            <a:ext cx="2429679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418C7E2-FBA3-40C6-B4A8-B7FE94BC4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755765"/>
            <a:ext cx="2979795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311331-506B-4940-A351-A25E0AA6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755765"/>
            <a:ext cx="2945412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300 iepakojumi: desa šķēlēs, 100 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694B35E-B67D-493A-8B83-AF09A6D52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6916" y="2755765"/>
            <a:ext cx="687645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926A50-7376-466D-B95F-1559BCAD6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4107" y="2755765"/>
            <a:ext cx="653263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177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0AA4545-6A0D-4780-A734-AFA7A78C1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707007"/>
            <a:ext cx="2693276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03068DD-05F4-4FBC-9D3F-371FB03E7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707007"/>
            <a:ext cx="2658894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5384A6C-77FC-4213-845D-D54771282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936222"/>
            <a:ext cx="2693276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7FD365C-ACD9-498F-AE3B-AFEFC38B1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936222"/>
            <a:ext cx="2658894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E54CD3F-AD67-4750-9B22-F2283FF18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165437"/>
            <a:ext cx="2693276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8479DC6-2267-488F-AE35-8D85B9FAA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165437"/>
            <a:ext cx="2658894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65727331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6E64EE5E-C4E4-46DE-BBF2-AA299F133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KVALITĀTE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C25DB4-03BD-48B6-905A-A3940BB0A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Kvalitātes pārbaužu rezultāti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F2F31A-F580-4B23-B674-AB9D6690A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E22FED-691B-4F3C-A919-D02D7FA77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62390B-A91F-4A6E-98D1-2C2292F68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Kvalitāte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AB0F56-EDAB-4F04-9C34-56A010D3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E35971-9865-4126-B3B7-A7593D38E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Pārbaužu sarakstā saglabā mērījumu vērtības un kontroles rezultātus. Ieraksti ir saistīti ar konkrētu preču saņemšanu vai ražošanas pasūtījumu.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D555AB-D0A0-4145-86A5-EBABB0B32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FED0E9-C269-442A-B54E-FCF3A471E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PIEMĒRI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C26731-05DF-4DB6-8E94-D00E62F5E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5936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Izejvielu temperatūra, iepakojuma svars, šuves stāvoklis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BBEF3F-82C5-4CD4-A5A9-928769C4F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STATUSI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7A0BB1-9162-4E0A-8B37-8A75E36E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Izpildīts, neizpildīts, procesā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6559CC-D16F-457D-B5D0-831F6AAC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MĒRĶIS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5EC9CF-83D1-445D-8C3A-C50F14984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Procesa prasību ievērošanas apliecinājums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70E51B-5BCE-4565-9BEE-836EC64AD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7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1fa504045a4ad4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D828E3-9007-46A8-B341-3531B8B6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B0E372-E174-4B02-8AAD-BF71F7DB3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CCD2FF-1A58-45E1-ACBE-29EEB801D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190193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6128C90-1F04-4974-AC47-C5C968BF4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190193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Iepakojums un marķējums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02E9B9-5194-487B-9CCE-3E457BABB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213115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DF55F0-09E1-4FAD-987A-D9DDB05A9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213115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100 g iepakojuma svars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15803FA-7852-47D2-906C-C1E79621E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236036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64F75DF-F560-4A61-964E-14D1AA7CA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236036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Temperatūra pēc termiskās apstrādes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3B3B78B-893B-4FC9-80BA-D9BD6BFEF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258958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AA373A9-9D95-4CE8-B62F-598E76DA7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258958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masas temperatūra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86BA79F-6882-4705-A446-E13647EDE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281879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A1BEC65-46F4-4457-B3B3-9C0D5067E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281879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marķējums un stāvoklis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4F30FC0-EE87-465E-A11A-9D58F5833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304801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8F508C2-850D-4B7A-B3CB-590103E9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304801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temperatūras kontrole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B5117F3-2655-4423-B4FC-AAC731ABE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1901939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B78823E-A291-4BF5-86CE-EFB0368FB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1901939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8FF254-1A83-49F0-8B0E-73454A50C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2131154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73A4CE6-39C3-4F4E-9D4B-5DA3286A5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2131154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0978106-F678-41E7-95E8-D952F6C3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2360369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034AA97-8D67-4749-8244-F3A424CA2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2360369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B8D7B2B-D68E-404A-8897-DDC1F596F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2589584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02DB62F-EECC-4529-B12B-F8FA04EF4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2589584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4BAD285-040B-418C-A13D-0E9FE3DE7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2818799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B993892-15B4-4027-BD70-6F5B6F81E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2818799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E5D97B8-7550-41FC-B6A2-F709B1C6C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3048014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321D267-01A2-426E-8526-D2CA09900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3048014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401CC55-EF2D-404D-ABCA-A853A4EBB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1901939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6BF2423-23E3-4AB3-9354-575B3DF4B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1901939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A0CBB87-EA6C-46BB-A2B6-3907446F9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2131154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F9A8843-1530-4160-86B4-BA4F541EE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2131154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7674F0F-B6F1-4B9E-A2D7-A53675CE0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2360369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E636626-05C2-472E-9586-10806B00C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2360369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1826E13-FA63-44EC-B87B-945B9177C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2589584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D62AB45-5485-40B3-970D-EB9B68AD2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2589584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C60B327-4C76-46F0-8967-E30A29A13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2818799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06180A5-44E5-4332-8A98-9EBCBFEF9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2818799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895D4A8-FCB4-46B6-ADD7-048797EB4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3048014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BCA4C4B-2093-4D4A-A9A5-688BD1675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3048014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160114199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282E41A-6FAC-4BDB-AD84-E69F0EEC8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PĀRDOŠANA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57808C-8F61-48E7-A726-B9CDAC4A0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Pārdošanas pasūtījums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9D0ECE-3032-4B91-B9A1-0EC36C16F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1DD50A-CB45-4AF1-9A04-E4102A45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0C9439-BAAF-46AF-A8DD-D4A85CB6A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Pārdošana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6FA9BD-8205-46D0-B4E0-5B17EA43F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701CEB-B968-4DDD-97F4-A886987D5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Pasūtījumā S00001 iekļauta vesela desa un šķēlēs sagriezta desa. Pēc apstiprināšanas sistēma rezervē pieejamo preci, izveido piegādi un rēķina pamatu.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D33519-0758-422F-926F-07565DA13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014EE9-9917-4541-9BB2-671B9329E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372F6A-69B3-4D11-857B-442FE81B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20 kg × 8,00 EUR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CB00A0-54D2-4C47-A809-9A29370B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EFE7CA-B59C-48C2-BCF3-97F000D3D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100 gab. × 1,50 EUR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B342DE-ABC4-474B-81EE-941DE499D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SUMMA BEZ PVN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F4F199-66C0-482F-8B4A-0A522A1FB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310,00 EUR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E90D98-A100-4D39-A2C4-A833B0B46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645b159ca84fee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0C4023-E7EE-430B-97B2-92536330B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E57234-FE56-46D5-83EA-5325DD0BF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E68FFB-661D-445C-B823-57CCD85AC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327" y="2366099"/>
            <a:ext cx="2120238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3F7F47-613E-42AA-8F06-DCB8E1E5D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3518" y="2366099"/>
            <a:ext cx="2085856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Mazumtirgotājs SIA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CA743F-7067-44E5-A3F4-3D897F592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327" y="2515089"/>
            <a:ext cx="1776416" cy="4928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A4D0B7-2FB4-4DAC-83DB-2A351AC58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3518" y="2515089"/>
            <a:ext cx="1742034" cy="4928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Brīvības iela 100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Rīga LV-1010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Latvija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LV40000000000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30AB08-5023-4F3D-97B4-8A046E361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3850266"/>
            <a:ext cx="240675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304397-AEB7-4D67-99E1-C8C9A3768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850266"/>
            <a:ext cx="237237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FA663AF-C4D1-41AE-8B40-059604417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079481"/>
            <a:ext cx="240675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2F0FB0-BDCC-4F48-AD45-1186F9738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079481"/>
            <a:ext cx="237237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</p:spTree>
    <p:extLst>
      <p:ext uri="{BB962C8B-B14F-4D97-AF65-F5344CB8AC3E}">
        <p14:creationId xmlns:p14="http://schemas.microsoft.com/office/powerpoint/2010/main" val="129126538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6A1B1C4-A45D-4114-87C1-17AF7E7B3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PĀRDOŠANA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B01B7C-1715-498B-BFAA-AF92285D2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Gatavās produkcijas piegāde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640E2F-C84B-4C8A-AE55-D324C737A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695E0B-F1DC-4E59-9EF4-9D6CBEF85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B1E6DF-AA9E-4071-9D3A-B642631AE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Pārdošana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A21AFC-A814-4397-80F1-4A891A08A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A918CB-BF33-4FCC-9D83-F44D8DE0B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Piegādē WH/OUT/00001 reģistrē faktiski nodotās partijas. Tādējādi pircēju sasaista ar konkrētu saražotās produkcijas partiju un izmantotajām izejvielām.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48893F-D107-45A8-A651-AB50DE802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F8EEF2-EA45-41AE-9C30-3231D9439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ŠĶĒLĒS SAGRIEZTĀS DESAS PARTIJA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C931BE-3762-431A-B7BC-F0E634114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SLICE-170926-01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E6497A-40FE-4AB6-9BA3-2221AB591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DAUDZUMS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3AF1B2-9048-4295-B6E9-3E7689CBA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100 iepakojumu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84B422-ED07-4255-9C1F-3417952D4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SAISTĪBA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3889C3-6A94-41F1-96E3-56E9E4550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Piegāde izveidota no S00001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2E6A62-DFFC-4EEA-BD3E-A74235690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238a30b2854c03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37C539-8EB8-4737-8DAB-784A206C2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B29312-8484-4408-84F0-C51F20793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9EFCE2-395B-4D37-BB9D-7A814A825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8019" y="274430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9CDC1E-64B8-493E-A769-5E5A5D996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5210" y="274430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5C153C8-E0B8-46D1-BD75-C32CB6E14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6886" y="3540826"/>
            <a:ext cx="830904" cy="8595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9C9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41ECE0-6EA9-49D6-8E9A-25536824F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6886" y="5483423"/>
            <a:ext cx="830904" cy="573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9C9"/>
          </a:solidFill>
          <a:ln xmlns:a="http://schemas.openxmlformats.org/drawingml/2006/main" w="0">
            <a:noFill/>
          </a:ln>
        </p:spPr>
      </p:sp>
    </p:spTree>
    <p:extLst>
      <p:ext uri="{BB962C8B-B14F-4D97-AF65-F5344CB8AC3E}">
        <p14:creationId xmlns:p14="http://schemas.microsoft.com/office/powerpoint/2010/main" val="17727825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357C54B-F275-424A-B0C1-73C3D25DB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SCENĀRIJS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CFE3C2-EB99-4EC6-8973-8479EA06F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Kontroles piemēra mērķis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4CFD73-6660-4E0B-BDBB-9DF862DDE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1FA75F-CE06-45E1-BE76-7F07B25CC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7D5999-79D4-43F8-BAAC-79B66FB5F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Scenārijs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5150E8-F0AC-4EE6-ACBB-4871B4576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2F8E8F-929B-489E-BD56-EBEAC1B2D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453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Parādīt vienas produkcijas partijas ceļu no iepirkšanas un ražošanas līdz kvalitātes kontrolei, pārdošanai un apmaksai. Visus posmus sasaista dokumenti, un tos var pārbaudīt.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77E558-2992-4FF7-A029-D0DC4AF5D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796C8E-B606-482A-AF4A-AD401D3B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PRODUKTS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D1FCAF-61C2-4379-8C27-E910377D6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Vārīta tītara desa; desa šķēlēs, 100 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7BD456-52E3-4541-9531-E841FF8C7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GALVENAIS REZULTĀTS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3843BC-6E11-41C6-8644-4E13EF797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Izsekojamība no pircēja līdz izejvielu partijām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DF4AE6-E072-4172-820C-954BB18CF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eaf040b2e1436e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AD2525-C820-452B-8417-62F45AF19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CC60EA-5564-4CA3-A3D5-5835D227B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6640D6-BDA1-4277-92C9-5D79C6A3D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190193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3D4D6C-D482-436B-B1EC-843AD2E9F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190193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FAA7E2-5F2E-4D1B-B7E9-B12463189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13115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AFCFEE-CBB6-4077-BECC-A23B0E296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13115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847DDA-838D-4386-8A1A-BB89BC5FD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36036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688E34-FDF3-4039-AC8A-2F1B74C58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36036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0B6D82-45F6-4C0A-A02E-8EE486E7B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58958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F4A4694-24C0-4AB4-9ECA-6388221CA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58958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D6EA82E-059A-4E1A-9BE9-0D2C81ECD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81879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B338182-E096-4825-985A-116D91FDE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81879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DAA0B2-975D-4B64-861F-B92D1F3D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04801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CBE2017-3047-4D4E-A7E0-3CD8462B2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04801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7CC4ACE-FF62-4EA5-9947-19D591CDC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27722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1CAE15B-8AA0-41B7-A7DE-1131E21BB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27722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1D16D5D-A90D-49CD-BFD8-00E02FC71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50644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6B54276-D240-4A2E-9057-AE1A83BF4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50644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8AE5B32-313D-4725-8F41-4B1468048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73565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9637146-DC53-4411-A09F-DC0F7C707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73565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CAC57E7-C50F-4814-BF67-4AC52DEF7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96487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991E1CC-A8C3-4784-9D32-7B7140C74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96487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3. kategorijas atkritumi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E57AF15-CC88-4FC3-A946-3FBA1325B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19408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86097F8-95CC-4920-BE06-99EB86448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19408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C0830EB-064F-418A-88FE-AA29C109D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42330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184F42D-32B6-49CF-ACC6-B5C0ABFD5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42330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1F9FEE1-4764-43EC-806B-5C4231E6F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65251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CF59FE5-7BF8-48C9-AEA9-5000054D0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65251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61564350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AEA2381-74DA-45ED-AF3E-F779D10E5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FINANSES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84CBC1-79B3-446D-B025-76011861A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Piegādātāja rēķins un apmaksa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F78428-6686-4C99-820B-BCED5F40E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16E449-C819-4904-B7CD-06C8B447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8EE84E-5028-46AE-946C-1C31A2564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Finanses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9B572C-3563-4CF1-85F2-035DF5DAA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65F2F3-00F3-40DE-A9C0-31075DD23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Rēķins BILL/2026/09/0001 izveidots no iepirkuma. Tajā saglabātas pozīcijas, nodokļu konti, PVN summa un reģistrētā apmaksa.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D9E24E-B1EE-4EF3-9834-22804629E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E69B05-49F7-4FE7-878F-16D63AE3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SUMMA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52A542-CE11-4EC9-9BE5-D92161388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563,98 EUR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8AB70F-FF71-4483-BC8D-AF946DE54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STATUSS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06DDF3-E94A-44F8-B224-252941EB3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Apmaksāts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8BB669-E9AA-4311-BD41-2C7A69B1B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PAMATS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44B0B1-F50B-497E-BC8A-5BD08D129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Pasūtījums P00001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64F078-162E-4A77-B41A-1925BC5FF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301b17c3604676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D22E17A-6EB2-4C99-8FEA-E2BCA82B8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59553A-7D62-413B-B215-0C70D176C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06ADD3-4290-4750-8C5F-ACEABA4E7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0258" y="1363284"/>
            <a:ext cx="2005631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AE8D5A-7B6D-4E63-9973-97570505B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7450" y="1363284"/>
            <a:ext cx="1971249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BILL/2026/09/0001 (BMD-BILL-01)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CAC0BF2-4B8D-4448-87E5-83F08542D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515089"/>
            <a:ext cx="2062935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2C88AE-4C4B-444C-BFCC-8F13BCC70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515089"/>
            <a:ext cx="2028552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6886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9C81B18-C48C-4FDE-830B-45410303E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727113"/>
            <a:ext cx="2005631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4FA1238-08CA-4130-943A-B59FFA66E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727113"/>
            <a:ext cx="1971249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6886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BMD-BILL-01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640D4F8-5431-4508-9FD5-AE1A49A37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8708" y="1357554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5313A6-8ED9-416E-BDB9-98B28AEBF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5899" y="1357554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P00001 (BMD-PO-01)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EB88B50-B621-4430-9993-D83C7B7BE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21128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9A07EFE-B596-4D60-8AD8-959EE4B2A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21128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FAF0E99-EB9C-4C5B-80A3-3F1D10263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440495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7B0C281-050A-4789-9BEF-2CAC227AE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440495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45C7DD6-110A-482E-B9DD-010B1F306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66971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7D1892C-A6C9-4F48-9BAF-E2355CF61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66971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F443EC6-6C90-46EC-8EAB-BD58B2937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898925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C86A9F0-F9D9-46FF-ADE7-0E6DDBEC7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898925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8209152-704B-4605-9AD8-0D842A23C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12814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C963215-FCD0-477B-BF1D-BA1AAF302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12814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30F259D-0945-42E1-A4B0-C062EDE16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357355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EAA04DA-8A78-4D00-94D2-59C9CC52C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357355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0B1E85E-5ECB-4C11-AE52-741584611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58657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FF5E0BD-90AF-4671-B50F-B12D6A5F5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58657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B95E860-DB52-4575-8D8B-6907F99CF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815785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CA798F2-6661-45F2-A03C-8908951C9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815785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7541564-FD9E-4001-A3D8-00526B1FD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604500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80418CE-EFA0-4B01-B049-772243193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604500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173200006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E8D60EF-9DC6-4024-8FD0-E8BEA0251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FINANSES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5065D5-E5AA-45BF-8B1E-AB0E55B43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Pircēja rēķins un apmaksa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37D090-2CCB-421A-BE4A-B9A43EEF1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EE6649-B045-4E43-B0FC-9E86B1434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7363AC-8AC8-4340-816C-5B0BF5CDC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Finanses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E85E83-6246-4C7E-A587-D3893388C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F8B79F-CCB4-46D7-AB29-7F680460C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Rēķins INV/2026/00001 izveidots no pārdošanas pasūtījuma. Dokumentā redzami ieņēmumi, PVN, parāds un saistītā apmaksa.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BD26EA-292E-4066-9DAA-7D87045B5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C8118B-7D44-4C49-8C4B-395B65790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SUMMA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D07A08-3A1D-416E-A579-0770714CB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375,10 EUR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FCAD92-5138-43B8-A907-663A34042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STATUSS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4250AD-26CD-4329-8768-3FB636126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Apmaksāts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FB5ECD-D0A5-4A11-9E97-31411C395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PAMATS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275CCA-9E36-421B-95C8-FACF5B849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Pasūtījums S00001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FABD7D-5E25-4CE7-9FF8-A1075495E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5cfb597da248bf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6A294E-A5D8-4AA4-9179-627C2323B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35CCC0-9182-4101-80D2-29FC45EF8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B5C36F-0AAC-48BC-BD0C-2A10C84C6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327" y="2515089"/>
            <a:ext cx="2120238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AE8E987-2D76-4704-B694-A5FD8515F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3518" y="2515089"/>
            <a:ext cx="2085856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Mazumtirgotājs SIA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357CD3-6B4D-4ECC-BE03-CCB0ECAD4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327" y="2664079"/>
            <a:ext cx="1776416" cy="4928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7DC05D-3AD2-4B99-90DE-DC157D43F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3518" y="2664079"/>
            <a:ext cx="1742034" cy="4928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Brīvības iela 100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Rīga LV-1010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Latvija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LV40000000000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B259E5-B3AE-43F9-9D7E-EAABED2EB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3764311"/>
            <a:ext cx="1403942" cy="27505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4F8DCB-4598-4B43-BC29-C41676CA6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764311"/>
            <a:ext cx="1369559" cy="2750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9F4C0E1-E12F-4637-99C8-EF1A15C5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108133"/>
            <a:ext cx="1403942" cy="27505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C38B9AD-BEE3-45F8-907F-3A30664E9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108133"/>
            <a:ext cx="1369559" cy="2750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32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</p:spTree>
    <p:extLst>
      <p:ext uri="{BB962C8B-B14F-4D97-AF65-F5344CB8AC3E}">
        <p14:creationId xmlns:p14="http://schemas.microsoft.com/office/powerpoint/2010/main" val="2051015982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3ED731-158A-41A4-AA34-B8D1C22AE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FINANSES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122701-2FC4-43F8-AA18-979B8826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Bankas operācijas un saskaņošana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1143B4-B60D-426B-A8ED-C24590864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A9AC5C-BEE5-4727-806C-110CDE338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A1FA9B-CCE8-427F-94E5-230558F4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Finanses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1261E7-CB93-45EF-8413-7A26FCA96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2B8163-30DE-465D-B0F7-E421166AE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Bankas izrakstu var importēt automātiski vai ievadīt manuāli. Piemērā divas operācijas ir saskaņotas ar piegādātāja un pircēja rēķiniem.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96F3D5-D2A2-4DBA-9AE1-E62608212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F28573-CEE4-4B6B-A826-890A6BAE4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IZEJOŠAIS MAKSĀJUMS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026E0A-9B3E-4C66-9B98-C2DDA2343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−563,98 EUR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8B70FA-D562-4272-A5EF-83543F428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IENĀKOŠAIS MAKSĀJUMS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B54E03-96A1-4978-AF5B-88251F663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+375,10 EUR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40B9E9-B881-4F73-86FA-A4FF8224A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REZULTĀTS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EBD3B7-2E5D-4E9D-AF8D-E5F1A8A7A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Rēķini slēgti, operācijas saskaņotas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05C06D-D3B3-4A17-8028-783CD372E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c6a19e2d6b48f5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14335A-A2A9-478F-B2FC-63A929AD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D731DB-72B0-40B3-AB81-1C600E566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2FEDFC8-73D8-4329-BC8F-4FFB4131F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552" y="1901939"/>
            <a:ext cx="3266313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B6DEB5-CF0C-4293-9159-D7748BF4D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743" y="1901939"/>
            <a:ext cx="3231931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Piegādātājs SIA  BMD: Rēķina BILL/2026/09/0001 apmaksa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E8BB13-3267-4FBE-96E6-051942056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552" y="2131154"/>
            <a:ext cx="3266313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FCE90F-3944-486E-98D5-A63BE7A97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743" y="2131154"/>
            <a:ext cx="3231931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Mazumtirgotājs SIA  BMD: Rēķina INV/2026/00001 apmaksa</a:t>
            </a:r>
          </a:p>
        </p:txBody>
      </p:sp>
    </p:spTree>
    <p:extLst>
      <p:ext uri="{BB962C8B-B14F-4D97-AF65-F5344CB8AC3E}">
        <p14:creationId xmlns:p14="http://schemas.microsoft.com/office/powerpoint/2010/main" val="1237062824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384E635-49C7-4F19-BB42-F3C2B8F4C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REZULTĀTS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0E3A2C-3574-4F64-A38D-A97BE1C2E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Pārskati un pilna izsekojamība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9DD4D4-65BE-4AE6-820B-AE7F42BEA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5224ED-1D98-4CD0-91D3-0AC6CD24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F3E115-8C1E-429F-A37F-42CB35378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Rezultāts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F9D9BE-9978-4703-81F3-5B355F5C0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28026F-5B83-4A50-B413-A274BCF91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Galvenais pārskats parāda partijas SLICE-170926-01 ceļu caur veselu desu un desu masu līdz gaļas un garšvielu partijām. Demonstrācijā šo ķēdi var apskatīt arī pretējā virzienā.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12BBA1-F0E5-4699-B0A0-169281562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825EBD-B0E9-4278-9055-B2F7DBC8C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PAPILDU PĀRSKATI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BA59CB-A893-4199-B0B7-BBEB04D0C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5432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Atlikumi un prognoze, derīguma termiņi, kvalitātes pārbaudes, ražošanas analīze, iepirkumi un pārdošana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888E1F-5156-450E-9730-14F886F4D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NĀKAMAIS SOLIS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20EA57-468B-443A-9A02-E799EBF9C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Pilna scenārija demonstrācija Zoom vidē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362D8D-3361-43DD-B009-77346D3D7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aefa624a7c4345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BBCA47-A69F-41E4-96A1-8E1E94704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4EF4F2-2348-4F4E-8D3A-2C634DAAC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B1C2E50-A574-4416-BBCD-5FBBE6F64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5773" y="2360369"/>
            <a:ext cx="1575853" cy="40112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1BC399-CB70-4A00-9513-AB2A45288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2474977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16EAD5-0303-4640-ABF6-4AABE4BD1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2474977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7EA463-C668-4727-8DDB-AC8FBECD4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2704192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AA3EB2-5A8A-4C82-BD03-C4D353C78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2704192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265B82-EA6C-43AB-A9F7-8EA5DA4BF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293340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505214-424D-4B36-BAD6-246009DD5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293340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5D60CB-5939-44FA-A844-AF70FAEC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316262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30D0AF-CE78-4D22-8E0A-667EE2043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316262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D16CD41-FFB2-4F3A-B020-4DBB476F3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339183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BB197B-DCB0-4530-B52A-0B793B688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339183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FD984AC-B230-4EB0-A9D9-0829C5297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362105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BEAFDD6-4FC0-4CDE-9F00-B785B1832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362105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21AE8E4-7059-4D3D-9E7E-290BF365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385026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FC394FB-97FB-444D-BED2-BDCEC9AA3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385026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2C3E7E2-BDAB-40D9-97DE-107C158F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07948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849B7C7-237C-458B-992F-F7FC5F079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07948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CA4A16A-4A92-4ACE-AD9C-D4CF5A892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30869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82F77B4-6256-4F75-BE81-29644CAB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30869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10DE1C7-A0FD-46C8-B37F-08C8A0D69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53791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5E67D73-E6B6-4848-A339-3950944E9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53791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34C5050-569E-48A5-82EB-E060B07AF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76712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1CB2268-1E39-4530-A21E-5FD5DDA41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76712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27C5768-A584-4901-A5C1-8554115E9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99634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C816F86-0D80-4FD2-B1FA-08467095E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99634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0465C73-85D9-4C31-A306-8F881D32F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522555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4985285-3D22-402A-BD21-09DC12FB4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522555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B926D36-3D06-4EE0-A385-78A7B22F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545477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9BBF078-4A88-4688-A135-1F6E86A7C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545477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4DB0D81-348D-4784-8FBD-631962AF0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568398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418C3B2-06A7-4057-8957-DDCF9935C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568398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78E4860-C580-456F-937A-2655DF189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591320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83DD009-83BF-4C01-9E9B-D39FCBB1A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614241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0DD7424-0083-47F8-B692-9690FD8F3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2428" y="5569379"/>
            <a:ext cx="1317986" cy="3151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D5D356D-8379-4CF9-9FD4-0EEB023D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1080" y="5643873"/>
            <a:ext cx="1031467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3318B90-5F2E-473E-88D5-32BF1DE7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8271" y="5643873"/>
            <a:ext cx="997085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1295"/>
          </a:bodyPr>
          <a:lstStyle xmlns:a="http://schemas.openxmlformats.org/drawingml/2006/main"/>
          <a:p xmlns:a="http://schemas.openxmlformats.org/drawingml/2006/main">
            <a:pPr algn="l">
              <a:defRPr sz="496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496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B76385D-3792-4750-84A2-CEFA8E259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3332" y="5643873"/>
            <a:ext cx="469891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9B475B8-07DB-4E7F-A17C-0190945B7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50523" y="5643873"/>
            <a:ext cx="435508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2931"/>
          </a:bodyPr>
          <a:lstStyle xmlns:a="http://schemas.openxmlformats.org/drawingml/2006/main"/>
          <a:p xmlns:a="http://schemas.openxmlformats.org/drawingml/2006/main">
            <a:pPr algn="l">
              <a:defRPr sz="496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496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WH/Stock</a:t>
            </a:r>
          </a:p>
        </p:txBody>
      </p:sp>
    </p:spTree>
    <p:extLst>
      <p:ext uri="{BB962C8B-B14F-4D97-AF65-F5344CB8AC3E}">
        <p14:creationId xmlns:p14="http://schemas.microsoft.com/office/powerpoint/2010/main" val="188692519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78AA3A8-677F-4CAD-A0B1-52EA74033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PAMATDATI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C41B4A-BC10-4B8F-B90A-6D84AF730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Darījumu partneri un noliktavas struktūra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E9E449-4285-4055-A23B-8EF8AAA65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918BC9-B629-4BEC-BF0B-C6D2C0C59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578D46-1C5E-4D9F-A1F0-98422B76D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Pamatdati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57608C-A7C3-42B5-8191-D499BBBE2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839254-D96F-4437-A552-3B102B801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Piegādātāju un pircēju izveido vienu reizi un pēc tam izmanto visos iepirkumu, noliktavas un finanšu dokumentos. Noliktavas struktūra nodala pieņemšanu, krājumus, ražošanu un atkritumus.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329DF1-A0A0-400B-BC45-6FF903F62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D3F3F0-5876-4EFC-8F3B-23D7DBB78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PIEGĀDĀTĀJS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6DDFD0-6624-4BDE-8BA4-15F752C90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4BDD26-5AC5-4964-AB41-15A009AE6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PIRCĒJS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F5DCA2-4569-4B57-B08F-96EC2D81E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Demo Mazumtirgotājs SIA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74A1DD-FC80-4EB6-9010-E8AB951BC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ATRAŠANĀS VIETAS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977B0A-E9C8-4964-B026-87004A8F8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WH/Stock, Production, Scrap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EA14EB-1704-4DB6-BC97-9A225C0BB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14122cd9ad4775"/>
          <a:stretch xmlns:a="http://schemas.openxmlformats.org/drawingml/2006/main"/>
        </p:blipFill>
        <p:spPr>
          <a:xfrm xmlns:a="http://schemas.openxmlformats.org/drawingml/2006/main">
            <a:off x="3714750" y="1890478"/>
            <a:ext cx="7810500" cy="3724743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B73D488-3075-461D-9DE6-8199DC9BB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913400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7FEF20-D667-402C-AFDE-1B6312E69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913400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6B4A64-457A-4EF1-ADE3-8A9740026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7337" y="2176997"/>
            <a:ext cx="1547201" cy="21775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265564-6A7A-4EC7-8062-D9D3145E7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4528" y="2176997"/>
            <a:ext cx="1512819" cy="2177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ACBF75-D800-43C1-AD33-AC3937879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6217" y="2646888"/>
            <a:ext cx="1891023" cy="27505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F4DE7A-E6AE-4F64-8697-510754A85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3408" y="2646888"/>
            <a:ext cx="1856641" cy="2750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5440"/>
          </a:bodyPr>
          <a:lstStyle xmlns:a="http://schemas.openxmlformats.org/drawingml/2006/main"/>
          <a:p xmlns:a="http://schemas.openxmlformats.org/drawingml/2006/main">
            <a:pPr algn="l">
              <a:defRPr sz="1399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1399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</p:spTree>
    <p:extLst>
      <p:ext uri="{BB962C8B-B14F-4D97-AF65-F5344CB8AC3E}">
        <p14:creationId xmlns:p14="http://schemas.microsoft.com/office/powerpoint/2010/main" val="148509687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B438B86-B8E5-4AF3-BFBC-7E6369832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PAMATDATI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5A3737-87A6-44DD-A541-73D357F6A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Produkti un mērvienības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B59035-C7EB-4EDD-8DB1-EE6E08E4B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07876A-74FF-4805-8EDE-E4711869B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C40CB9-DF16-481C-BAF7-45B48EDF8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Pamatdati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D5C3E3-7762-4482-A9DC-B263520E7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5311A0-54DE-49A1-8D71-F4386AAA4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Produktu sarakstā ietilpst izejvielas, iepakojums, pusfabrikāti, gatavā produkcija un atkritumi. Katram produktam norāda mērvienību, iepirkuma vai pārdošanas cenu un uzskaites parametrus.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B236FA-DAA3-45FC-A47B-DBF6418F3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06A692-6753-4AC4-A0FC-F7D7119B7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UZSKAITE PĒC SVARA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DC98EC-DBDE-4A69-9108-D0C4611EC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BFF3EB-9300-47B0-922F-04F66FFD1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UZSKAITE GABALOS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1A9B8C-C400-4BBC-94E7-D759B137C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gab.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6B308C-B7CF-4539-B542-D0266DF2A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ATLIKUMS PĒC PIEMĒRA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C3F10A-4063-46A1-87BF-58227076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49 kg veselas desas un 200 iepakojumu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D790E2-BC1B-4FC8-8346-AB4389ECE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8ccc39c6ec4405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763D05-3A51-4FF6-ADAC-5CB45E972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AFBD02-0053-4DFD-9356-9BAA4246C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4BCBD0-7D7F-4FEF-95C4-EC0CC625A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190193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B7AC21-1568-4F53-BECD-04C09FDB8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190193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996217B-BBF9-4FAE-B20A-C4BFB59D9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13115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52193EE-B76B-46ED-8A7D-FEF25B657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13115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CC6E5F2-8E0C-4D3D-AE9D-20168B01F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36036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3C23FE-A247-4CD7-939D-8C7A3D597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36036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AEDB47-E8A8-49C3-9B8B-6A9FFA63E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58958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65BB1A8-1A41-40E1-A3AF-BF83A4B7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58958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0852628-8F96-4B78-AF4F-9850DBE41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81879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9A45C24-5B75-42AB-B8EF-41F5A71E6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81879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A5D240A-0B3B-4E8E-A7BF-B5173AC4F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04801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07C20E7-4BD8-496E-A1AC-1BFD0520E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04801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3728FA-0A7B-447D-9DA4-CBF6D319A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27722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FBA1D7A-6C99-4945-A9B9-D1CBC7229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27722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1DCCC14-16F3-4C1D-AADE-66B32A782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50644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266CC90-4158-443F-84ED-CD16A65D9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50644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1C2C8FF-9684-4433-A95F-9A27DE086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73565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0D9F6BF-1A80-48A9-9D25-CE6CF32C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73565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61AE43B-83C8-4A66-B279-7CE967A38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96487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056DAB7-37B0-4B3D-9937-E37CFA61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96487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3. kategorijas atkritumi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50D1311-26BE-425A-A6A9-AFCAFB00E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19408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2D8420B-745E-4E51-BA83-C8444BC10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19408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7383C04-43B7-4B33-B709-F38074D17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42330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92BA13B-67EA-4EDB-B3F3-4F6F60946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42330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B70F547-68EA-40BA-935B-FDC2F5213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65251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645EB36-3615-424F-BE5C-FFD3DDD9E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65251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129020348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94831BD-2009-470D-958E-5E7034227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PAMATDATI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26B082-BB3A-443D-BB7E-D963CEE09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Produkta kartīte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D014DD-1165-4E2C-ADB5-5DA16CC92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2000CA-2ADE-4314-B5F5-8544EA278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399E09-A051-488F-8504-A68B57A7F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Pamatdati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4982A0-1B59-4F01-A4F8-1FB5AA649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03C9E7-0FD3-4969-B3CF-B077FACFA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Gatavajai produkcijai ir ieslēgta izsekošana pa partijām. Kartītē redzama arī mērvienība, atlikums, prognoze, pārdošanas cena un nodoklis.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E70B25-5716-4CD5-908D-1DBDD0D03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91438E-E6C0-4E5E-8F0A-199811F52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IZSEKOŠANA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03C07A-B897-401E-A959-67AE7D170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 partijām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0B5F1F-04D9-438B-BE62-105B2012D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ŠĶĒLĒS SAGRIEZTĀS DESAS CENA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F67E1A-DEB1-48D7-BD8B-7D615A5DA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1,50 EUR par iepakojumu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17D379-529C-40C4-8088-F87F39B4C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ATLIKUMS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618FFE-0588-4378-A2DF-507868296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200 gab.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D43FCA-BA3A-4E1F-A425-09DADD9E5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d625f2d58f464f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B3E681-41E6-436C-882E-4777C82C0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424688-2A63-4339-A7F1-0DCE5F4C5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C2087A-78AC-474D-8C8E-F916DC996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7337" y="1357554"/>
            <a:ext cx="1891023" cy="21775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01DD83-B5F3-43AB-BC10-8E1D0B310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4528" y="1357554"/>
            <a:ext cx="1856641" cy="2177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2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72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241104-F97A-4517-9210-7B18CBDFC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2504" y="1827444"/>
            <a:ext cx="3552832" cy="35528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DA5C6E-2F5A-4A6D-8A47-11BAD8688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9695" y="1827444"/>
            <a:ext cx="3518450" cy="35528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34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1534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1584FE3-2066-48D1-A4BF-8C00B02F6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6067921"/>
            <a:ext cx="687645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3EC5C0-5E0D-49B5-B17E-D1C155217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6067921"/>
            <a:ext cx="653263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9751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</p:spTree>
    <p:extLst>
      <p:ext uri="{BB962C8B-B14F-4D97-AF65-F5344CB8AC3E}">
        <p14:creationId xmlns:p14="http://schemas.microsoft.com/office/powerpoint/2010/main" val="17661708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4629DE8-D72F-43F9-A544-3C15875EB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PAMATDATI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2F1A80-88D4-486B-A6D1-594CFD7BC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Receptūra un produkta sastāvs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8420BC-5140-4284-A3EB-0E8BE31C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0226DC-C721-4528-B132-387202DE2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C7178D-7DE7-4AFF-882D-C5290D700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Pamatdati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51EF38-1475-4958-B93E-F055FCC43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DDA1B9-465C-49D9-BC32-EB91962AD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Materiālu saraksts nosaka plānoto produkta sastāvu. Piemērā atsevišķi materiālu saraksti izveidoti desu masai, veselai desai un šķēlēs sagrieztai desai.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CDC968-8243-4341-A3F8-847742E52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71A1E8-4939-4A71-97B3-4D48469F3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PIRMAIS RAŽOŠANAS POSMS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53F4A6-E114-4AD3-9939-CAAD82850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114 kg Tītara desu masas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9A9605-0A05-4084-881D-53E02A228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IZEJVIELU PATĒRIŅŠ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6AF18F-69BF-4D1B-B913-07D9CDE16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115 kg sastāvdaļu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D2DEE6-1059-414F-8DBA-93F8F6076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NĀKAMIE LĪMEŅI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46C5AA-C50E-4430-ADC1-F32024B25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Vārīta tītara desa un 100 g iepakojums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D1C54C-7D2D-47BD-A704-49C904EED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8bfe365f9144ad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836988-803A-49E4-A625-011D022A0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ABDB6E-D179-42A9-B5B9-6F70CCD53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666C23-2219-453E-9B58-C4B07C1D1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5876" y="1357554"/>
            <a:ext cx="2292150" cy="21775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7687A7-0A20-49F2-A1F7-96489BBF7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067" y="1357554"/>
            <a:ext cx="2257767" cy="2177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2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72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 114 kg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E465BD3-1BB6-41E7-9F00-61AD4126B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1827444"/>
            <a:ext cx="1891023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CE2D28F-EBE6-40E8-B78E-DD2334652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1827444"/>
            <a:ext cx="1856641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134"/>
          </a:bodyPr>
          <a:lstStyle xmlns:a="http://schemas.openxmlformats.org/drawingml/2006/main"/>
          <a:p xmlns:a="http://schemas.openxmlformats.org/drawingml/2006/main">
            <a:pPr algn="l">
              <a:defRPr sz="72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72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5486A9-E0E5-4698-9E18-B864FDE48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6128" y="1827444"/>
            <a:ext cx="1547201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CBFE5E7-5BF9-4526-97C0-69500042E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319" y="1827444"/>
            <a:ext cx="1512819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 114 kg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2029674-9FF4-49C5-B90E-69A71D9E1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030823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116982-7149-47AA-ADA1-D563E3C91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030823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A1C799C-D3C8-4377-AB50-24F1D4B41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260038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655D9E-049E-4E39-A220-E44D05E1A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260038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9D41DA9-A0CD-42A4-93E0-2D2DA55CB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489253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87361DD-E44F-4EA3-A3CF-93A7A9358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489253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210163-BBC1-46E9-B869-AA5B721D6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718468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6523DFD-F53D-421A-B300-4BC0C8D37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718468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6E5D68-B8EC-4F6C-961E-1460B9848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947683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7ECCFBA-8135-4D26-8735-671905B0A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947683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D6C2F0E-F600-4184-85C1-70CC6758B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5322973"/>
            <a:ext cx="687645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22744E4-9500-4287-A807-9C39C361B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5322973"/>
            <a:ext cx="653263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9751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</p:spTree>
    <p:extLst>
      <p:ext uri="{BB962C8B-B14F-4D97-AF65-F5344CB8AC3E}">
        <p14:creationId xmlns:p14="http://schemas.microsoft.com/office/powerpoint/2010/main" val="155714737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EB9DA3-EAB4-4150-9C54-75CDB5AEE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PAMATDATI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1B5B10-F55F-422C-A98D-439EC907B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Darba centri un operācijas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5B3570-DC79-4F90-ACA9-A64CEDA0F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FB4596-DCC7-428C-802C-F3C3B8C4C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68B27C-D12C-42DF-87A5-1FC5E87F0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Pamatdati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D107E9-9654-4E9B-97A6-C32F477CA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9DAAC2-99DD-4C7A-9489-A3F2B061A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Tehnoloģiskās operācijas piesaista darba centriem. Tas ļauj plānot noslodzi un reģistrēt darba laiku katrā posmā.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2B28F5-5FE8-4A7C-AA4E-261E9F0E9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1416D3-7184-4484-B9C1-FFAE6F761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DARBA CENTRI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CD9C0A-BE85-4956-9281-7B8F74670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5 darba centri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55441E-49D3-4A26-9939-F0EE8D52B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OPERĀCIJAS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E797EA-55E3-4B89-997B-04750CFC7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1269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Sagatavošana, smalcināšana, maisīšana, termiskā apstrāde, iepakošana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992665-4591-4B53-BE57-89125ABCD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ANALĪTIKA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128D62-3C42-418E-8F27-46626E5B2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Laiks, noslodze un efektivitāte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6C437B-0E35-470F-AC3F-AE30EA395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4f46b21926406b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9E1A51-C58A-40B3-89F7-914979716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0C118C-DE7B-4884-8989-3396B9E84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8539E8-DD12-4A37-A67E-EE0B23763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1735758"/>
            <a:ext cx="183372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6C7D7B-E7A5-40A7-83F0-9D85FA14D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1735758"/>
            <a:ext cx="1799337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sagatavošana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9692F0-E36C-4248-8AD5-7F6FC030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1855" y="1735758"/>
            <a:ext cx="2062935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FAC398-34E2-4E88-9D1F-602C33DB0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9046" y="1735758"/>
            <a:ext cx="2028552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Smalcināšana un maisīšana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7F230F-8424-4175-8667-05286C72D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311611"/>
            <a:ext cx="200563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ABDEF5-C751-4B6A-9712-11C24DC05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311611"/>
            <a:ext cx="197124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Pildīšana un klipsēšana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C26D558-1249-4FB1-B8DF-7F01FE0E5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1855" y="3311611"/>
            <a:ext cx="2062935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95FD1C3-2AD3-46A1-93B0-64C4DD588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9046" y="3311611"/>
            <a:ext cx="2028552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Termiskā apstrāde un dzesēšana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7FA7BD-309B-440E-BA41-BB4137586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887464"/>
            <a:ext cx="183372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E6E9D9-A72B-4860-936F-6173D066F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887464"/>
            <a:ext cx="1799337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Griešana un iepakošana</a:t>
            </a:r>
          </a:p>
        </p:txBody>
      </p:sp>
    </p:spTree>
    <p:extLst>
      <p:ext uri="{BB962C8B-B14F-4D97-AF65-F5344CB8AC3E}">
        <p14:creationId xmlns:p14="http://schemas.microsoft.com/office/powerpoint/2010/main" val="112638103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F034C2FF-2C17-4549-928C-81FCA526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PAMATDATI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BE9D6D-0DE5-4190-B1E6-87F987D32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Kvalitātes kontroles punkti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3C747A-9385-4D40-80D1-38FB019BA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B270AF-C408-4C1D-892D-14D2ABA6E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4362DD-D2E3-4525-B727-5F3665218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Pamatdati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2F052F-8476-4462-916C-F986245CC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11530D-A3A2-485E-9282-F1ADC7082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Kvalitātes noteikumi iepriekš nosaka, ko un kad pārbaudīt. Piemērā reģistrē temperatūras un svara mērījumus, kā arī marķējuma un iepakojuma pārbaudes.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303AAF-30D7-4826-BE79-973C6F2AF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FE8E28-FCAD-4579-BA11-279BF1B2A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PĀRBAUŽU VEIDI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7D9E41-3FF8-4110-9BFD-A691EB8C7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Mērījums un izturēts/neizturēts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05EE51-22F7-4716-B85B-A1B60D2C5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IZPILDES VIETA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BBE0F2-9DE2-45A2-B7D0-5736D4D75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Pieņemšana un ražošana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8C93BE-13C7-4AE3-83EC-2F3A85A33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KOPĀ PIEMĒRĀ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FA69B5-AB79-448D-9485-182C68240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6 kontroles punkti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507263-5BEC-4564-A4C0-8545D97FD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7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eb12126a664483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72F7EF-410E-4FC9-8256-8C4AEA954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7973A5-A693-4BC2-A2EF-298DFDA60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C727C2-480A-4688-BAFA-20FC14552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1901939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0EB9F5-8603-4736-BBFC-B4B8A61C5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1901939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temperatūra pieņemšanā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141847-32A7-41BC-919A-8C9586DDB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2131154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C7909C5-9971-4B79-B1B6-05EC921B4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2131154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masas temperatūra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350654-1F95-4D5B-8039-B423B7D12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2360369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9810DD9-0CE8-4C63-84F8-5F501A8D3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2360369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132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Temperatūra pēc termiskās apstrādes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2B5EAD6-D0D6-4F4F-8877-2A9A4CD15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2589584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9DB4A64-D06C-40E1-A687-B809BD1FC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2589584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100 g iepakojuma svars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E5A50E5-E1E3-4F0A-85C9-B32DB851E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2818799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5AF95C6-7133-440A-A17A-4C0D2B18A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2818799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Iepakojums un marķējums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1A01A6-FCEB-4DE2-A3B4-04282F226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3048014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5D32289-77CB-4084-827F-1A46FCEEA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3048014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marķējums un stāvoklis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0B637B2-169F-482A-9D78-595ABF097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1901939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C760BC3-3228-49DB-9731-A0B887259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1901939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gaļa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55B4425-018A-4234-9DA2-7D0AD4DED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2131154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2B0D78D-501A-4F1E-8FB0-ACFCC3E4D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2131154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A48CE7B-94CF-44C3-A487-BAE17A1D1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2360369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924A28C-9703-40F5-A38B-209A61458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2360369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D76080E-2190-4A4E-B2D6-6DBDE35C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2589584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C3B142C-670C-477B-858F-A0BF9E60C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2589584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DB21EA7-0323-46C5-B3F9-34057EAC2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2818799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852E897-CED5-44C3-B504-4D33E220C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2818799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42D4011-76C3-44A6-8505-10251D530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3048014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49451E6-D1E0-4E6D-93DF-7BC35268A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3048014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gaļa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2FF824F-BC2F-4622-9DEA-9AE24EAB0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1901939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FD5B696-4685-435F-922F-ED1DA2C46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1901939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Saņemšana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EDFEB60-16AF-4261-9AC6-FB7CB311A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2131154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486C727-4C95-4C26-B495-6A77699D8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2131154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Ražošana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EEEA999-9924-4BBB-A02E-0F494F7A0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2360369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CEE63D3-6639-4B4E-B37E-90C0BF0F8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2360369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Ražošana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EF466A5-599F-48EB-9036-4289619F8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2589584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25D1AFC-3702-4767-B769-25C6F22D3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2589584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Ražošana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9EF4828-2252-49D5-AB9F-3FA89E0B0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2818799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09E6AB3-AFB8-423B-AAD9-8D2700950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2818799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Ražošana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6FB1FFB-2175-4DAC-90AC-9F9C308C4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3048014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18FA0A0-F1C9-4BD0-BCE4-62741CA6D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3048014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Saņemšana</a:t>
            </a:r>
          </a:p>
        </p:txBody>
      </p:sp>
    </p:spTree>
    <p:extLst>
      <p:ext uri="{BB962C8B-B14F-4D97-AF65-F5344CB8AC3E}">
        <p14:creationId xmlns:p14="http://schemas.microsoft.com/office/powerpoint/2010/main" val="77218697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E6B547B-F33A-467B-B64E-01AB26EEF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IEPIRKUMI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34355F-8653-4FDE-B64E-036D0FB11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Iepirkuma pasūtījums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106D54-1C33-4FF1-894D-C88A57C11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019BE1-B068-4615-B137-648E2E160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8A9BA3-09F9-44D6-8AE1-7CEAE2810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Iepirkumi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42E17F-1869-47E9-A00B-CBF065036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238450-1FCB-496A-87D9-83EAA14BB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Pasūtījumā P00001 norāda piegādātāju, produktus, daudzumus, cenas un nodokļus. Uz tā pamata sistēma izveido plānoto preču saņemšanu un piegādātāja rēķinu.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D597E0-16A8-4370-9439-CFC11B692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EF524B-4D64-4773-85FE-557A51A15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MATERIĀLI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DAF6F7-9FE6-43D5-817E-1CCB11373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Gaļa, sastāvdaļas un iepakojums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E73A48-C6C9-4B54-8AB6-DEDE09B99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SAISTĪTIE DOKUMENTI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374A82-4207-44F8-8522-E7F12BAC6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WH/IN/00001 un BILL/2026/09/0001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66FBB8-2031-4296-953D-AD46908D1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bb78d124354def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C8FED4-01A6-448B-9453-712D210E1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E9AEF7-213A-47E8-90B8-8C3978232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6FD991-8F27-4CE8-A56B-5B9CF49F4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7337" y="1357554"/>
            <a:ext cx="1891023" cy="2406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279D97-A659-40B0-AFFA-A11FCFE4D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4528" y="1357554"/>
            <a:ext cx="1856641" cy="2406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P00001 (BMD-PO-01)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6C45A3-6719-4A68-8646-A0EEBC0FB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8016" y="2480707"/>
            <a:ext cx="1719112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535380-E4B5-4DE6-9EB8-942A1CD51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207" y="2480707"/>
            <a:ext cx="1684730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577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742239-EE64-435F-85F5-A627BB08E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8016" y="2687000"/>
            <a:ext cx="1719112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6871AD-74EC-48A4-A5FA-DE96FE683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207" y="2687000"/>
            <a:ext cx="1684730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577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BMD-PO-01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9BC937-A387-4E12-A423-B263BAEEB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039" y="2893294"/>
            <a:ext cx="1489897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DCE6B9-BBE3-4188-AF32-7FB9BD694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5230" y="2893294"/>
            <a:ext cx="1455515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6886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BMD: Saņemšana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0089CD-C310-42A6-82D6-39F57BBFD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3787232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8CA9F66-74FE-4F43-AD29-14D5A3124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787232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7A0088-750D-4C2A-88C0-B28AF87FF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136785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375BFD6-74FC-4436-BFB2-59BD43074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136785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D0DFBA3-BCED-4C9D-86D0-9EFB41B0D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486338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11ABDDF-6A87-492C-AE62-A439F28AB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486338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03587D2-BD60-4446-AD22-162634ACB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835891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F4134E7-38D7-4ACC-A832-D351E7BB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835891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3308EC1-596A-466A-9BB4-A19BF4B9B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185444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6C0D495-034A-4E44-8469-F927A7E7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185444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DA7B074-A40C-4C96-B9A3-D5FDECD00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534996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F4B9BA0-F98D-459C-8707-B1479B7E6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534996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65C14C6-2D58-4321-B4D5-2C7C9C2BA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884549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6DFD49A-AEEB-4442-A99B-04FEF45F6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884549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9E564EF-B5A1-4599-9F27-1B529D04A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6234102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9E77C15-1AFC-4FC0-8CB8-E4D3ED820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6234102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</p:spTree>
    <p:extLst>
      <p:ext uri="{BB962C8B-B14F-4D97-AF65-F5344CB8AC3E}">
        <p14:creationId xmlns:p14="http://schemas.microsoft.com/office/powerpoint/2010/main" val="20896335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2026-09-13T12:19:09.0500000Z</dcterms:created>
  <dcterms:modified xsi:type="dcterms:W3CDTF">2026-09-13T12:19:09.0500000Z</dcterms:modified>
</coreProperties>
</file>